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6" r:id="rId18"/>
    <p:sldId id="284" r:id="rId19"/>
    <p:sldId id="285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28/03/2020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91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28/03/2020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ADIVINANZAS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60" y="821485"/>
            <a:ext cx="6644856" cy="500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82" y="1029984"/>
            <a:ext cx="8703560" cy="3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57" y="864079"/>
            <a:ext cx="3831386" cy="40868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55743" y="1716657"/>
            <a:ext cx="238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PARAGUAS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419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5" y="1536848"/>
            <a:ext cx="4405313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1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97" y="1412792"/>
            <a:ext cx="6460337" cy="33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92" y="502488"/>
            <a:ext cx="4717571" cy="566108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16325" y="2812211"/>
            <a:ext cx="329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ÁRBOL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0178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74" y="1007403"/>
            <a:ext cx="5931200" cy="4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4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56" y="653843"/>
            <a:ext cx="8490293" cy="29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574" y="672860"/>
            <a:ext cx="4632384" cy="46323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082951" y="1871932"/>
            <a:ext cx="371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GUANTES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8345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7" y="716171"/>
            <a:ext cx="4832230" cy="33584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32121" y="3036498"/>
            <a:ext cx="4623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FELICIDADES! </a:t>
            </a:r>
            <a:r>
              <a:rPr lang="es-ES" sz="3600" dirty="0"/>
              <a:t> </a:t>
            </a:r>
            <a:r>
              <a:rPr lang="es-ES" sz="3600" dirty="0" smtClean="0"/>
              <a:t>EXCELENTE TRABAJO</a:t>
            </a:r>
            <a:r>
              <a:rPr lang="es-ES" dirty="0" smtClean="0"/>
              <a:t>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69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0363" y="1378379"/>
            <a:ext cx="5590557" cy="31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23" y="910090"/>
            <a:ext cx="4048659" cy="404865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12211" y="1337094"/>
            <a:ext cx="260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OTOÑO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8203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44" y="616608"/>
            <a:ext cx="6617355" cy="40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865" y="936256"/>
            <a:ext cx="5282613" cy="33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01" y="786082"/>
            <a:ext cx="5391509" cy="39172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402128" y="2303253"/>
            <a:ext cx="3424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EL VIENTO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8189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36" y="891216"/>
            <a:ext cx="4849304" cy="44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5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049" y="985866"/>
            <a:ext cx="4478973" cy="40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77" y="792552"/>
            <a:ext cx="4789098" cy="359182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685472" y="1337094"/>
            <a:ext cx="216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HOJAS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177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57</TotalTime>
  <Words>17</Words>
  <Application>Microsoft Office PowerPoint</Application>
  <PresentationFormat>Panorámica</PresentationFormat>
  <Paragraphs>12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Euphemia</vt:lpstr>
      <vt:lpstr>Wingdings</vt:lpstr>
      <vt:lpstr>Niños jugando 16x9</vt:lpstr>
      <vt:lpstr>ADIVINANZAS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ADIVINANZAS</dc:title>
  <dc:creator>Windows User</dc:creator>
  <cp:lastModifiedBy>Windows User</cp:lastModifiedBy>
  <cp:revision>6</cp:revision>
  <dcterms:created xsi:type="dcterms:W3CDTF">2020-03-28T23:52:30Z</dcterms:created>
  <dcterms:modified xsi:type="dcterms:W3CDTF">2020-03-29T00:50:04Z</dcterms:modified>
</cp:coreProperties>
</file>