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71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872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6776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5326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4195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1010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2788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970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474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288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249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298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483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3856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694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526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8A22F-3E33-4A3E-8EF6-AA44FCE05672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81848B7-15FD-4E4A-B2ED-9D85A41D6E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781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5" Type="http://schemas.openxmlformats.org/officeDocument/2006/relationships/image" Target="../media/image1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5" Type="http://schemas.openxmlformats.org/officeDocument/2006/relationships/image" Target="../media/image1.pn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err="1" smtClean="0"/>
              <a:t>Family</a:t>
            </a:r>
            <a:r>
              <a:rPr lang="es-CL" dirty="0" smtClean="0"/>
              <a:t> </a:t>
            </a:r>
            <a:r>
              <a:rPr lang="es-CL" dirty="0" err="1" smtClean="0"/>
              <a:t>Members</a:t>
            </a:r>
            <a:r>
              <a:rPr lang="es-CL" dirty="0" smtClean="0"/>
              <a:t> </a:t>
            </a:r>
            <a:br>
              <a:rPr lang="es-CL" dirty="0" smtClean="0"/>
            </a:br>
            <a:r>
              <a:rPr lang="es-CL" dirty="0" err="1" smtClean="0"/>
              <a:t>Vocabulary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5" name="Sonido grabad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780935" y="322768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92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7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7200" dirty="0" smtClean="0"/>
              <a:t>MUM</a:t>
            </a:r>
            <a:endParaRPr lang="es-CL" sz="7200" dirty="0"/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480" y="336645"/>
            <a:ext cx="4622628" cy="6116092"/>
          </a:xfrm>
        </p:spPr>
      </p:pic>
      <p:pic>
        <p:nvPicPr>
          <p:cNvPr id="3" name="Sonido grabad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452307" y="189855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445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7200" dirty="0" smtClean="0"/>
              <a:t>DAD</a:t>
            </a:r>
            <a:endParaRPr lang="es-CL" sz="72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042" y="268406"/>
            <a:ext cx="5146501" cy="6217893"/>
          </a:xfrm>
        </p:spPr>
      </p:pic>
      <p:pic>
        <p:nvPicPr>
          <p:cNvPr id="3" name="Sonido grabad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291088" y="180036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93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452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7200" dirty="0" smtClean="0"/>
              <a:t>SISTER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62" y="259307"/>
            <a:ext cx="3886711" cy="6201269"/>
          </a:xfrm>
        </p:spPr>
      </p:pic>
      <p:pic>
        <p:nvPicPr>
          <p:cNvPr id="3" name="Sonido grabad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740898" y="1930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23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510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7200" dirty="0" smtClean="0"/>
              <a:t>BROTHER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770" y="609600"/>
            <a:ext cx="3883232" cy="5835458"/>
          </a:xfrm>
        </p:spPr>
      </p:pic>
      <p:pic>
        <p:nvPicPr>
          <p:cNvPr id="3" name="Sonido grabad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028667" y="1930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57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508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568657"/>
            <a:ext cx="8596668" cy="1320800"/>
          </a:xfrm>
        </p:spPr>
        <p:txBody>
          <a:bodyPr/>
          <a:lstStyle/>
          <a:p>
            <a:r>
              <a:rPr lang="es-CL" sz="7200" dirty="0" smtClean="0"/>
              <a:t>GRANNY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357" y="163771"/>
            <a:ext cx="6311072" cy="6453213"/>
          </a:xfrm>
        </p:spPr>
      </p:pic>
      <p:pic>
        <p:nvPicPr>
          <p:cNvPr id="3" name="Sonido grabad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079009" y="168474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51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473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7200" dirty="0" smtClean="0"/>
              <a:t>GRANDAD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040" y="232770"/>
            <a:ext cx="6413037" cy="6413037"/>
          </a:xfrm>
        </p:spPr>
      </p:pic>
      <p:pic>
        <p:nvPicPr>
          <p:cNvPr id="5" name="Sonido grabad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456087" y="1930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7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433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8</Words>
  <Application>Microsoft Office PowerPoint</Application>
  <PresentationFormat>Panorámica</PresentationFormat>
  <Paragraphs>7</Paragraphs>
  <Slides>7</Slides>
  <Notes>0</Notes>
  <HiddenSlides>0</HiddenSlides>
  <MMClips>7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Faceta</vt:lpstr>
      <vt:lpstr>Family Members  Vocabulary</vt:lpstr>
      <vt:lpstr>MUM</vt:lpstr>
      <vt:lpstr>DAD</vt:lpstr>
      <vt:lpstr>SISTER</vt:lpstr>
      <vt:lpstr>BROTHER</vt:lpstr>
      <vt:lpstr>GRANNY</vt:lpstr>
      <vt:lpstr>GRANDAD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Vocabulary</dc:title>
  <dc:creator>Usuario de Windows</dc:creator>
  <cp:lastModifiedBy>Lorena</cp:lastModifiedBy>
  <cp:revision>7</cp:revision>
  <dcterms:created xsi:type="dcterms:W3CDTF">2019-03-25T06:53:27Z</dcterms:created>
  <dcterms:modified xsi:type="dcterms:W3CDTF">2020-04-01T19:03:28Z</dcterms:modified>
</cp:coreProperties>
</file>